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Manrop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969419"/>
            <a:ext cx="76320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and Analysis of Algorithms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62712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Project Demo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45342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BY: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Vidhya &amp; Mridhula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2251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Graph Coloring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9296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 Coloring is the problem of assigning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colors to the vertices of a graph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such that: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47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two adjacent vertices share the same color.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9899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goal is usually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minimize the number of colors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(chromatic number).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6079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Approaches: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2260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1. Greedy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8440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2. Backtracking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77228" y="532090"/>
            <a:ext cx="4329827" cy="483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Greedy Graph Coloring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677228" y="1093113"/>
            <a:ext cx="2902506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Core Idea: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7228" y="1746052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Assign colors to vertices 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 by one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using the 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smallest available color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not used by its neighbors.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7228" y="2123242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Quick and simple, but 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may not always produce the minimum number of colors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7228" y="2722959"/>
            <a:ext cx="2902506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How It Works: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677228" y="3375898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Pick an order of vertices (any order works, but ordering may affect results).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7228" y="3753088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each vertex: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77228" y="4130278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 colors of adjacent vertices.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7228" y="4507468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Assign the </a:t>
            </a:r>
            <a:pPr algn="l" lvl="2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first available color</a:t>
            </a:r>
            <a:pPr algn="l" lvl="2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77228" y="4884658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Repeat until all vertices are colored.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77228" y="5484376"/>
            <a:ext cx="2902506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Complexity: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677228" y="6137315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O(V + E)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→ Each vertex checks its neighbors.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77228" y="6737033"/>
            <a:ext cx="2902506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 Complexity:</a:t>
            </a:r>
            <a:endParaRPr lang="en-US" sz="2250" dirty="0"/>
          </a:p>
        </p:txBody>
      </p:sp>
      <p:sp>
        <p:nvSpPr>
          <p:cNvPr id="17" name="Text 14"/>
          <p:cNvSpPr/>
          <p:nvPr/>
        </p:nvSpPr>
        <p:spPr>
          <a:xfrm>
            <a:off x="677228" y="7389971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O(V)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→ For storing colors of vertices.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20197" y="487918"/>
            <a:ext cx="498562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Backtracking Graph Coloring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620197" y="1001792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Idea: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0197" y="1599843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all possible color assignments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recursively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find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minimum number of colors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0197" y="1945124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a color assignment causes a conflict,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backtrack and try another color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0197" y="249424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It Works: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20197" y="3092291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Font typeface="+mj-lt"/>
              <a:buAutoNum type="arabicPeriod" startAt="1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Start with the first vertex and try assigning the first color.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20197" y="3437573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Font typeface="+mj-lt"/>
              <a:buAutoNum type="arabicPeriod" startAt="2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Move to the next vertex: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20197" y="3782854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Assign a valid color that doesn’t conflict with neighbors.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20197" y="4128135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no valid color exists, </a:t>
            </a:r>
            <a:pPr algn="l" lvl="1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backtrack</a:t>
            </a:r>
            <a:pPr algn="l" lvl="1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previous vertex and try the next color.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20197" y="4473416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Font typeface="+mj-lt"/>
              <a:buAutoNum type="arabicPeriod" startAt="3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Repeat until all vertices are colored or all possibilities exhausted.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20197" y="4818698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Font typeface="+mj-lt"/>
              <a:buAutoNum type="arabicPeriod" startAt="4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Can find the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chromatic number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if the number of colors is minimized.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20197" y="536781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Complexity: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20197" y="5965865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O(m^V)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→ m = number of colors, V = number of vertices.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20197" y="6311146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Exponential in worst case.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20197" y="6860262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 Complexity: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20197" y="7458313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O(V)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→ For recursion stack and color array.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37522"/>
            <a:ext cx="68184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of Graph Coloring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9446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Register Allocation in Compilers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Assigns variables to CPU registers without conflicts.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86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Scheduling Problems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Exams, meetings, or jobs where tasks sharing resources must not overlap.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9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Frequency Assignment in Wireless Networks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Assigns frequencies to towers to avoid interference.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23768"/>
            <a:ext cx="61151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Knuth-Morris-Pratt(KMP)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15309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KMP algorithm is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fast string-matching algorithm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used to find a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pattern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inside a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19731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 It improves over the naïve approach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never re-checking characters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267616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Idea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34416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When a mismatch happens, KMP uses information from previous matches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know exactly how much to shift the pattern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422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      instead of starting over.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0406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This is done using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LPS array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(Longest Proper Prefix which is also Suffix).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6586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74225"/>
            <a:ext cx="489537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Searching Works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281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Compare the pattern with the text normally.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235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characters match → move both pointers forward.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657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a mismatch occurs: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6079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Don’t restart from the beginning.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501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LPS value to shift the pattern smartly.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4923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Continue until text ends.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2862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Complexity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051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Preprocessing (LPS construction):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O(m)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493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Searching: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O(n)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11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=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O(n + m)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→ Always linear, even in worst cases.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150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 Complexity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93790" y="55804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O(m) [LPS array]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176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of KMP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692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Text Searching in Editors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Quickly find substrings in large text files.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34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DNA and Protein Sequence Analysis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Search for specific gene or protein patterns.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67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Spam Detection / Plagiarism Detection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Detect repeated or suspicious patterns in documents.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94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290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51876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AVL Tree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4259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 AVL tree is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self-balancing Binary Search Tree (BST)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where the height difference (balance factor) between left and right subtrees of any node is at most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918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Idea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5257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Keep the tree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balanced after every insertion and deletion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99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rotations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(LL, RR, LR, RL) to restore balance.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1417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Prevents the tree from becoming skewed, ensuring operations stay fast.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1092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it works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6180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Insert or delete like a normal BST.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060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Update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height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each node.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5024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balance factor = height(left) – height(right)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39446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the balance factor becomes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&lt;-1 or &gt;1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the tree performs one of the four rotations: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386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LL Rotation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(Right Rotate)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4829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RR Rotation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(Left Rotate)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2712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LR Rotation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7134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RL Rotation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1556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Once rotated, the tree becomes balanced again.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651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Complexity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830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Search: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O(log n)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272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Insert: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O(log n)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714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Delete: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O(log n)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3330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Because the tree height is always kept ≤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 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3610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 Complexity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93790" y="5801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O(n)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storing n nodes.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37522"/>
            <a:ext cx="57176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of AVL Trees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9446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Databases and File Systems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For fast indexing and retrieval.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86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In-memory Searching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Efficient search, insert, and delete in dictionaries or caches.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9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Systems / Network Routers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Ensures predictable search times for tasks or routing tables.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2025-11-23T21:56:12Z</dcterms:created>
  <dcterms:modified xsi:type="dcterms:W3CDTF">2025-11-23T21:56:12Z</dcterms:modified>
</cp:coreProperties>
</file>